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5"/>
  </p:handoutMasterIdLst>
  <p:sldIdLst>
    <p:sldId id="256" r:id="rId2"/>
    <p:sldId id="291" r:id="rId3"/>
    <p:sldId id="292" r:id="rId4"/>
    <p:sldId id="293" r:id="rId5"/>
    <p:sldId id="294" r:id="rId6"/>
    <p:sldId id="299" r:id="rId7"/>
    <p:sldId id="297" r:id="rId8"/>
    <p:sldId id="298" r:id="rId9"/>
    <p:sldId id="269" r:id="rId10"/>
    <p:sldId id="257" r:id="rId11"/>
    <p:sldId id="260" r:id="rId12"/>
    <p:sldId id="267" r:id="rId13"/>
    <p:sldId id="265" r:id="rId14"/>
    <p:sldId id="270" r:id="rId15"/>
    <p:sldId id="271" r:id="rId16"/>
    <p:sldId id="272" r:id="rId17"/>
    <p:sldId id="278" r:id="rId18"/>
    <p:sldId id="275" r:id="rId19"/>
    <p:sldId id="277" r:id="rId20"/>
    <p:sldId id="280" r:id="rId21"/>
    <p:sldId id="300" r:id="rId22"/>
    <p:sldId id="301" r:id="rId23"/>
    <p:sldId id="276" r:id="rId24"/>
    <p:sldId id="288" r:id="rId25"/>
    <p:sldId id="289" r:id="rId26"/>
    <p:sldId id="290" r:id="rId27"/>
    <p:sldId id="295" r:id="rId28"/>
    <p:sldId id="296" r:id="rId29"/>
    <p:sldId id="279" r:id="rId30"/>
    <p:sldId id="286" r:id="rId31"/>
    <p:sldId id="287" r:id="rId32"/>
    <p:sldId id="284" r:id="rId33"/>
    <p:sldId id="285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08C7C3-F911-4422-862D-34A364F66F48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EE80AA-EE34-430A-B91A-ECE6F72E42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5B81-8316-40EF-A532-BD1EF9F67282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21CF-CDE3-4CCD-BA3B-83C0C47001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5B81-8316-40EF-A532-BD1EF9F67282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21CF-CDE3-4CCD-BA3B-83C0C47001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5B81-8316-40EF-A532-BD1EF9F67282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21CF-CDE3-4CCD-BA3B-83C0C47001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5B81-8316-40EF-A532-BD1EF9F67282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21CF-CDE3-4CCD-BA3B-83C0C47001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5B81-8316-40EF-A532-BD1EF9F67282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21CF-CDE3-4CCD-BA3B-83C0C47001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5B81-8316-40EF-A532-BD1EF9F67282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21CF-CDE3-4CCD-BA3B-83C0C47001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5B81-8316-40EF-A532-BD1EF9F67282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21CF-CDE3-4CCD-BA3B-83C0C47001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5B81-8316-40EF-A532-BD1EF9F67282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21CF-CDE3-4CCD-BA3B-83C0C47001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5B81-8316-40EF-A532-BD1EF9F67282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21CF-CDE3-4CCD-BA3B-83C0C47001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5B81-8316-40EF-A532-BD1EF9F67282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21CF-CDE3-4CCD-BA3B-83C0C47001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5B81-8316-40EF-A532-BD1EF9F67282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21CF-CDE3-4CCD-BA3B-83C0C47001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05B81-8316-40EF-A532-BD1EF9F67282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721CF-CDE3-4CCD-BA3B-83C0C47001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Dixie1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isoners1.wav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St_Louis1.wav" TargetMode="Externa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St_Louis1.wav" TargetMode="Externa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Iona1.wav" TargetMode="Externa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0.png"/><Relationship Id="rId1" Type="http://schemas.openxmlformats.org/officeDocument/2006/relationships/audio" Target="file:///E:\Summer_love1.wav" TargetMode="Externa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49.pn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Summertime1.wav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indy1.wav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ADVANCEMENTS  in  GPS &amp; AERIAL  PHOTOGRAPHY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DeLane R. Meier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PE/LS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Surveys &amp; Photogrammetry</a:t>
            </a:r>
          </a:p>
          <a:p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GIS Intermountain Conference Meeting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Bozeman, MT</a:t>
            </a:r>
          </a:p>
          <a:p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April, 2010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Photogrammetry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" contrast="5000"/>
          </a:blip>
          <a:stretch>
            <a:fillRect/>
          </a:stretch>
        </p:blipFill>
        <p:spPr>
          <a:xfrm>
            <a:off x="7239000" y="2971800"/>
            <a:ext cx="1219200" cy="666402"/>
          </a:xfrm>
          <a:prstGeom prst="rect">
            <a:avLst/>
          </a:prstGeom>
        </p:spPr>
      </p:pic>
      <p:pic>
        <p:nvPicPr>
          <p:cNvPr id="6" name="Dixie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77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3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4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35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3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300"/>
                            </p:stCondLst>
                            <p:childTnLst>
                              <p:par>
                                <p:cTn id="5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" grpId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SkyMaster airplane with Digital Aerial Camera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SCN05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905000"/>
            <a:ext cx="6034617" cy="4525963"/>
          </a:xfrm>
        </p:spPr>
      </p:pic>
      <p:pic>
        <p:nvPicPr>
          <p:cNvPr id="6" name="Picture 5" descr="Photogrammetry Logo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5791200"/>
            <a:ext cx="1142999" cy="62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DMC in the airplane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SCN05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600200"/>
            <a:ext cx="3962400" cy="4903774"/>
          </a:xfrm>
        </p:spPr>
      </p:pic>
      <p:pic>
        <p:nvPicPr>
          <p:cNvPr id="5" name="Picture 4" descr="Photogrammetry Logo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600" y="5943600"/>
            <a:ext cx="1092780" cy="597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Cameraman using the Display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SC023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Bottom of the Camera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SC017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Processing in the office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A-1-1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447800"/>
            <a:ext cx="7086600" cy="5109758"/>
          </a:xfrm>
        </p:spPr>
      </p:pic>
      <p:sp>
        <p:nvSpPr>
          <p:cNvPr id="6" name="Cloud Callout 5"/>
          <p:cNvSpPr/>
          <p:nvPr/>
        </p:nvSpPr>
        <p:spPr>
          <a:xfrm>
            <a:off x="4800600" y="1219200"/>
            <a:ext cx="3429000" cy="2362200"/>
          </a:xfrm>
          <a:prstGeom prst="cloudCallout">
            <a:avLst>
              <a:gd name="adj1" fmla="val -18341"/>
              <a:gd name="adj2" fmla="val 7082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That’s cool. What do they do with the Digital data?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Photogrammetry Logo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5867400"/>
            <a:ext cx="1219200" cy="666401"/>
          </a:xfrm>
          <a:prstGeom prst="rect">
            <a:avLst/>
          </a:prstGeom>
        </p:spPr>
      </p:pic>
      <p:pic>
        <p:nvPicPr>
          <p:cNvPr id="9" name="Prisoners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2484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Digital Image Processer Station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SCN0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00200"/>
            <a:ext cx="6034617" cy="4525963"/>
          </a:xfrm>
        </p:spPr>
      </p:pic>
      <p:pic>
        <p:nvPicPr>
          <p:cNvPr id="6" name="Picture 5" descr="Photogrammetry Logo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5867400"/>
            <a:ext cx="1092780" cy="597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SSK Stereoplotter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SCN0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6034617" cy="4525963"/>
          </a:xfrm>
        </p:spPr>
      </p:pic>
      <p:pic>
        <p:nvPicPr>
          <p:cNvPr id="6" name="Picture 5" descr="Photogrammetry Logo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200" y="5943600"/>
            <a:ext cx="1092780" cy="597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NDGPS and Non-control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A-1-1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905000"/>
            <a:ext cx="5477071" cy="4525963"/>
          </a:xfrm>
        </p:spPr>
      </p:pic>
      <p:sp>
        <p:nvSpPr>
          <p:cNvPr id="8" name="Cloud Callout 7"/>
          <p:cNvSpPr/>
          <p:nvPr/>
        </p:nvSpPr>
        <p:spPr>
          <a:xfrm>
            <a:off x="4876800" y="1447800"/>
            <a:ext cx="3505200" cy="2362200"/>
          </a:xfrm>
          <a:prstGeom prst="cloudCallout">
            <a:avLst>
              <a:gd name="adj1" fmla="val -28635"/>
              <a:gd name="adj2" fmla="val 68289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does NDGPS work with non-controlled photos?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t_Louis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629400" y="6096000"/>
            <a:ext cx="228600" cy="228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Non-Controlled Mosaic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tanley_Flt1_Individual_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49408"/>
            <a:ext cx="8229600" cy="3227546"/>
          </a:xfrm>
        </p:spPr>
      </p:pic>
      <p:pic>
        <p:nvPicPr>
          <p:cNvPr id="6" name="Picture 5" descr="Photogrammetry Logo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600" y="5791200"/>
            <a:ext cx="1092780" cy="597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Controlled Mosaic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tanley_Mosa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49408"/>
            <a:ext cx="8229600" cy="3227546"/>
          </a:xfrm>
        </p:spPr>
      </p:pic>
      <p:pic>
        <p:nvPicPr>
          <p:cNvPr id="6" name="Picture 5" descr="Photogrammetry Logo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600" y="5791200"/>
            <a:ext cx="1092780" cy="597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 surveyed in all types of weather, riding on an ATV &amp;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UTV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… or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eLane\P1290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0"/>
            <a:ext cx="6781800" cy="422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Before and after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tanley_Mosa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49408"/>
            <a:ext cx="8229600" cy="3227546"/>
          </a:xfrm>
        </p:spPr>
      </p:pic>
      <p:pic>
        <p:nvPicPr>
          <p:cNvPr id="5" name="Picture 4" descr="Stanley_Flt1_Individual_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8229600" cy="2057400"/>
          </a:xfrm>
          <a:prstGeom prst="rect">
            <a:avLst/>
          </a:prstGeom>
        </p:spPr>
      </p:pic>
      <p:pic>
        <p:nvPicPr>
          <p:cNvPr id="6" name="Picture 5" descr="Photogrammetry Logo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600" y="5791200"/>
            <a:ext cx="1092780" cy="597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McHenry CO. Mission flight lines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oc20100414125045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752600"/>
            <a:ext cx="7195113" cy="46556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McHenry County Final product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oc20100414125120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777641" y="2166100"/>
            <a:ext cx="5223898" cy="37872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NDGPS Network in North Dakota area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oc20090826075356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057400"/>
            <a:ext cx="7543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STATION MEDORA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(the tower)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eLane\DCP_00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1905000"/>
            <a:ext cx="5434843" cy="4678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STATION MEDORA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(the geodetic antenna)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eLane\DCP_00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410200" cy="475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STATION MEDORA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(the GPS Receivers)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eLane\DCP_004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57400"/>
            <a:ext cx="53340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NDGPS SITES IN &amp; NEAR ND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Towers11x17MNand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828800"/>
            <a:ext cx="7391400" cy="4754563"/>
          </a:xfrm>
          <a:noFill/>
          <a:ln/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V="1">
            <a:off x="5486400" y="3505200"/>
            <a:ext cx="16002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H="1" flipV="1">
            <a:off x="4572000" y="3505200"/>
            <a:ext cx="9144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5486400" y="3657600"/>
            <a:ext cx="228600" cy="914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 flipV="1">
            <a:off x="4419600" y="2743200"/>
            <a:ext cx="1066800" cy="9144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1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NDGPS &amp; OPUS-RS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Towers11x17MNand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71600"/>
            <a:ext cx="7620000" cy="5234541"/>
          </a:xfrm>
          <a:noFill/>
          <a:ln/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343400" y="2438400"/>
            <a:ext cx="1524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3429000" y="2438400"/>
            <a:ext cx="914400" cy="685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2819400" y="2438400"/>
            <a:ext cx="15240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819400" y="2971800"/>
            <a:ext cx="685800" cy="152400"/>
          </a:xfrm>
          <a:prstGeom prst="line">
            <a:avLst/>
          </a:prstGeom>
          <a:noFill/>
          <a:ln w="1587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3429000" y="3124200"/>
            <a:ext cx="1066800" cy="76200"/>
          </a:xfrm>
          <a:prstGeom prst="line">
            <a:avLst/>
          </a:prstGeom>
          <a:noFill/>
          <a:ln w="1587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Photos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A-1-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43792" y="1600200"/>
            <a:ext cx="5656415" cy="4525963"/>
          </a:xfrm>
        </p:spPr>
      </p:pic>
      <p:sp>
        <p:nvSpPr>
          <p:cNvPr id="5" name="Cloud Callout 4"/>
          <p:cNvSpPr/>
          <p:nvPr/>
        </p:nvSpPr>
        <p:spPr>
          <a:xfrm>
            <a:off x="1066800" y="4419600"/>
            <a:ext cx="5715000" cy="1447800"/>
          </a:xfrm>
          <a:prstGeom prst="cloudCallout">
            <a:avLst>
              <a:gd name="adj1" fmla="val -13501"/>
              <a:gd name="adj2" fmla="val -15150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are they going now?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410200" y="1447800"/>
            <a:ext cx="2438400" cy="990600"/>
          </a:xfrm>
          <a:prstGeom prst="cloudCallout">
            <a:avLst>
              <a:gd name="adj1" fmla="val 12812"/>
              <a:gd name="adj2" fmla="val 117712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Let’s follow them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St_Louis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104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 walking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eLane\P1290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781799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Dead Trees!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Tree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676400"/>
            <a:ext cx="6096000" cy="4825396"/>
          </a:xfrm>
          <a:noFill/>
          <a:ln/>
        </p:spPr>
      </p:pic>
      <p:pic>
        <p:nvPicPr>
          <p:cNvPr id="7" name="Picture 6" descr="Photogrammetry Logo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600" y="5943600"/>
            <a:ext cx="990600" cy="541451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everything is dead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CP_015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  <p:pic>
        <p:nvPicPr>
          <p:cNvPr id="8" name="Iona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296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SPECIAL “THANK YOU” TO THE </a:t>
            </a:r>
            <a:b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SURVEYS &amp; PHOTOGRAMMETRY STAFF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Picture 2" descr="Greg2_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905000"/>
            <a:ext cx="1265494" cy="928687"/>
          </a:xfrm>
          <a:prstGeom prst="rect">
            <a:avLst/>
          </a:prstGeom>
        </p:spPr>
      </p:pic>
      <p:pic>
        <p:nvPicPr>
          <p:cNvPr id="6" name="Picture 5" descr="Lou_Ann2_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1905000"/>
            <a:ext cx="1243701" cy="933450"/>
          </a:xfrm>
          <a:prstGeom prst="rect">
            <a:avLst/>
          </a:prstGeom>
        </p:spPr>
      </p:pic>
      <p:pic>
        <p:nvPicPr>
          <p:cNvPr id="7" name="Picture 6" descr="Bob2_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505200"/>
            <a:ext cx="1063192" cy="814387"/>
          </a:xfrm>
          <a:prstGeom prst="rect">
            <a:avLst/>
          </a:prstGeom>
        </p:spPr>
      </p:pic>
      <p:pic>
        <p:nvPicPr>
          <p:cNvPr id="8" name="Picture 7" descr="Chad2_pho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3505200"/>
            <a:ext cx="1179928" cy="816998"/>
          </a:xfrm>
          <a:prstGeom prst="rect">
            <a:avLst/>
          </a:prstGeom>
        </p:spPr>
      </p:pic>
      <p:pic>
        <p:nvPicPr>
          <p:cNvPr id="11" name="Picture 10" descr="Will2_phot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3600" y="5181600"/>
            <a:ext cx="1038657" cy="863445"/>
          </a:xfrm>
          <a:prstGeom prst="rect">
            <a:avLst/>
          </a:prstGeom>
        </p:spPr>
      </p:pic>
      <p:pic>
        <p:nvPicPr>
          <p:cNvPr id="12" name="Picture 11" descr="Paul2_pho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1200" y="1905000"/>
            <a:ext cx="1143000" cy="990600"/>
          </a:xfrm>
          <a:prstGeom prst="rect">
            <a:avLst/>
          </a:prstGeom>
        </p:spPr>
      </p:pic>
      <p:pic>
        <p:nvPicPr>
          <p:cNvPr id="13" name="Picture 12" descr="Mike2_phot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5181600"/>
            <a:ext cx="1021820" cy="884619"/>
          </a:xfrm>
          <a:prstGeom prst="rect">
            <a:avLst/>
          </a:prstGeom>
        </p:spPr>
      </p:pic>
      <p:pic>
        <p:nvPicPr>
          <p:cNvPr id="14" name="Picture 13" descr="Eric2_phot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43800" y="4267200"/>
            <a:ext cx="990600" cy="838200"/>
          </a:xfrm>
          <a:prstGeom prst="rect">
            <a:avLst/>
          </a:prstGeom>
        </p:spPr>
      </p:pic>
      <p:pic>
        <p:nvPicPr>
          <p:cNvPr id="16" name="Picture 15" descr="Monty2_phot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3600" y="5181600"/>
            <a:ext cx="990600" cy="862423"/>
          </a:xfrm>
          <a:prstGeom prst="rect">
            <a:avLst/>
          </a:prstGeom>
        </p:spPr>
      </p:pic>
      <p:pic>
        <p:nvPicPr>
          <p:cNvPr id="17" name="Picture 16" descr="Troy2_phot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67400" y="3429000"/>
            <a:ext cx="1066800" cy="909637"/>
          </a:xfrm>
          <a:prstGeom prst="rect">
            <a:avLst/>
          </a:prstGeom>
        </p:spPr>
      </p:pic>
      <p:pic>
        <p:nvPicPr>
          <p:cNvPr id="18" name="Picture 17" descr="At-the-B8-stereoplotter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62800" y="1905000"/>
            <a:ext cx="1002386" cy="11857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19200" y="15240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SURVEYS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1524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RIGHT OF WAY PLATS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1200" y="15240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PHOTOGRAMMETRY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28194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Greg Lattimore, LS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4343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Robert Zahn, LS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28194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Lou Ann Adams, LS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5200" y="43434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Chad Hanson, LS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6096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Mike Lang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3600" y="6096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Will Patrick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43800" y="5181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Eric Atwood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1200" y="4343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Troy Zornjak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1200" y="2895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Paul Stubbs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2800" y="3124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Guess who?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15000" y="60960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Monte Obrigewitch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7400" y="4343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Adam Cahlin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Photogrammetry Logo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5943600"/>
            <a:ext cx="1079790" cy="590202"/>
          </a:xfrm>
          <a:prstGeom prst="rect">
            <a:avLst/>
          </a:prstGeom>
        </p:spPr>
      </p:pic>
      <p:pic>
        <p:nvPicPr>
          <p:cNvPr id="40" name="Picture 39" descr="Adam.bmp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33600" y="3429000"/>
            <a:ext cx="837507" cy="928687"/>
          </a:xfrm>
          <a:prstGeom prst="rect">
            <a:avLst/>
          </a:prstGeom>
        </p:spPr>
      </p:pic>
      <p:pic>
        <p:nvPicPr>
          <p:cNvPr id="41" name="Summer_love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85344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-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457200"/>
            <a:ext cx="5257800" cy="61722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/>
        </p:spPr>
      </p:pic>
      <p:sp>
        <p:nvSpPr>
          <p:cNvPr id="4" name="TextBox 3"/>
          <p:cNvSpPr txBox="1"/>
          <p:nvPr/>
        </p:nvSpPr>
        <p:spPr>
          <a:xfrm>
            <a:off x="2895600" y="25146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THE END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6" name="Picture 5" descr="Photogrammetry Logo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4200" y="5147050"/>
            <a:ext cx="1219200" cy="666402"/>
          </a:xfrm>
          <a:prstGeom prst="rect">
            <a:avLst/>
          </a:prstGeom>
        </p:spPr>
      </p:pic>
      <p:pic>
        <p:nvPicPr>
          <p:cNvPr id="7" name="Summertime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05800" y="632460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0" y="457200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PLAY STANLEY NEXT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 surveyed in all types of terrain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eLane\P718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67056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Horizontal &amp; Vertical monuments were used in all of our surveys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DeLane\DCP_0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6019800" cy="4373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 8 north of Stanley, ND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SCF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7391399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Surveying the hard way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SCF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7162799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deep is the snow?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SCF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7315199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do they see?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A-1-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600200"/>
            <a:ext cx="6629400" cy="4525963"/>
          </a:xfrm>
        </p:spPr>
      </p:pic>
      <p:sp>
        <p:nvSpPr>
          <p:cNvPr id="6" name="Cloud Callout 5"/>
          <p:cNvSpPr/>
          <p:nvPr/>
        </p:nvSpPr>
        <p:spPr>
          <a:xfrm>
            <a:off x="1524000" y="3962400"/>
            <a:ext cx="4038600" cy="2057400"/>
          </a:xfrm>
          <a:prstGeom prst="cloudCallout">
            <a:avLst>
              <a:gd name="adj1" fmla="val -12960"/>
              <a:gd name="adj2" fmla="val -9660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goes the SkyMaster.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wonder what the NDDOT is up to today ?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705600" y="1600200"/>
            <a:ext cx="1600200" cy="914400"/>
          </a:xfrm>
          <a:prstGeom prst="cloudCallout">
            <a:avLst>
              <a:gd name="adj1" fmla="val -11631"/>
              <a:gd name="adj2" fmla="val 115771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Lets go see!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Lindy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914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</TotalTime>
  <Words>262</Words>
  <Application>Microsoft Office PowerPoint</Application>
  <PresentationFormat>On-screen Show (4:3)</PresentationFormat>
  <Paragraphs>63</Paragraphs>
  <Slides>33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ADVANCEMENTS  in  GPS &amp; AERIAL  PHOTOGRAPHY</vt:lpstr>
      <vt:lpstr>We surveyed in all types of weather, riding on an ATV &amp; UTV … or</vt:lpstr>
      <vt:lpstr>… walking</vt:lpstr>
      <vt:lpstr>We surveyed in all types of terrain</vt:lpstr>
      <vt:lpstr>Horizontal &amp; Vertical monuments were used in all of our surveys</vt:lpstr>
      <vt:lpstr>ND 8 north of Stanley, ND</vt:lpstr>
      <vt:lpstr>Surveying the hard way</vt:lpstr>
      <vt:lpstr>How deep is the snow?</vt:lpstr>
      <vt:lpstr>What do they see?</vt:lpstr>
      <vt:lpstr>SkyMaster airplane with Digital Aerial Camera </vt:lpstr>
      <vt:lpstr>DMC in the airplane</vt:lpstr>
      <vt:lpstr>Cameraman using the Display</vt:lpstr>
      <vt:lpstr>Bottom of the Camera</vt:lpstr>
      <vt:lpstr>Processing in the office</vt:lpstr>
      <vt:lpstr>Digital Image Processer Station</vt:lpstr>
      <vt:lpstr>SSK Stereoplotter</vt:lpstr>
      <vt:lpstr>NDGPS and Non-control</vt:lpstr>
      <vt:lpstr>Non-Controlled Mosaic </vt:lpstr>
      <vt:lpstr>Controlled Mosaic</vt:lpstr>
      <vt:lpstr>Before and after</vt:lpstr>
      <vt:lpstr>McHenry CO. Mission flight lines</vt:lpstr>
      <vt:lpstr>McHenry County Final product</vt:lpstr>
      <vt:lpstr>NDGPS Network in North Dakota area</vt:lpstr>
      <vt:lpstr>STATION MEDORA (the tower)</vt:lpstr>
      <vt:lpstr>STATION MEDORA (the geodetic antenna)</vt:lpstr>
      <vt:lpstr>STATION MEDORA (the GPS Receivers)</vt:lpstr>
      <vt:lpstr>NDGPS SITES IN &amp; NEAR ND</vt:lpstr>
      <vt:lpstr>NDGPS &amp; OPUS-RS</vt:lpstr>
      <vt:lpstr>More Photos</vt:lpstr>
      <vt:lpstr>Dead Trees!</vt:lpstr>
      <vt:lpstr>Not everything is dead</vt:lpstr>
      <vt:lpstr>SPECIAL “THANK YOU” TO THE  SURVEYS &amp; PHOTOGRAMMETRY STAFF</vt:lpstr>
      <vt:lpstr>Slide 33</vt:lpstr>
    </vt:vector>
  </TitlesOfParts>
  <Company>NDDOT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NDGPS &amp; DIGITAL PHOTOS</dc:title>
  <dc:creator>dmeier</dc:creator>
  <cp:lastModifiedBy>dmeier</cp:lastModifiedBy>
  <cp:revision>127</cp:revision>
  <dcterms:created xsi:type="dcterms:W3CDTF">2009-08-21T17:28:29Z</dcterms:created>
  <dcterms:modified xsi:type="dcterms:W3CDTF">2010-04-15T14:48:16Z</dcterms:modified>
</cp:coreProperties>
</file>